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4CA20-3D79-4885-AD8C-E4E9DFE7A2FF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1228F-D4BB-476F-B701-EB32806221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691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35A45-5B2C-4FE5-85D4-AFFF1F780156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B3426-782A-496C-AAED-612E44B54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98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228" y="828204"/>
            <a:ext cx="8495365" cy="5570016"/>
          </a:xfrm>
        </p:spPr>
        <p:txBody>
          <a:bodyPr/>
          <a:lstStyle>
            <a:lvl1pPr>
              <a:defRPr sz="2600" b="1">
                <a:latin typeface="微軟正黑體" pitchFamily="34" charset="-120"/>
                <a:ea typeface="微軟正黑體" pitchFamily="34" charset="-120"/>
              </a:defRPr>
            </a:lvl1pPr>
            <a:lvl2pPr>
              <a:defRPr sz="2500" b="1">
                <a:latin typeface="微軟正黑體" pitchFamily="34" charset="-120"/>
                <a:ea typeface="微軟正黑體" pitchFamily="34" charset="-120"/>
              </a:defRPr>
            </a:lvl2pPr>
            <a:lvl3pPr>
              <a:defRPr b="1">
                <a:latin typeface="微軟正黑體" pitchFamily="34" charset="-120"/>
                <a:ea typeface="微軟正黑體" pitchFamily="34" charset="-120"/>
              </a:defRPr>
            </a:lvl3pPr>
            <a:lvl4pPr>
              <a:defRPr b="1">
                <a:latin typeface="微軟正黑體" pitchFamily="34" charset="-120"/>
                <a:ea typeface="微軟正黑體" pitchFamily="34" charset="-120"/>
              </a:defRPr>
            </a:lvl4pPr>
            <a:lvl5pPr>
              <a:defRPr b="1"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6" name="標題 1"/>
          <p:cNvSpPr>
            <a:spLocks noGrp="1"/>
          </p:cNvSpPr>
          <p:nvPr>
            <p:ph type="title"/>
          </p:nvPr>
        </p:nvSpPr>
        <p:spPr>
          <a:xfrm>
            <a:off x="2483768" y="34277"/>
            <a:ext cx="6660232" cy="5525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TW" altLang="en-US" sz="26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050"/>
            <a:ext cx="576064" cy="57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58214" y="6572273"/>
            <a:ext cx="857256" cy="285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66FF17F-EB2A-4D0C-B8BE-1A9014C578C1}" type="slidenum">
              <a:rPr lang="en-US" altLang="zh-TW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10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-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483768" y="34277"/>
            <a:ext cx="6660232" cy="5525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TW" altLang="en-US" sz="26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050"/>
            <a:ext cx="576064" cy="57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文字版面配置區 12"/>
          <p:cNvSpPr>
            <a:spLocks noGrp="1"/>
          </p:cNvSpPr>
          <p:nvPr>
            <p:ph type="body" sz="quarter" idx="13"/>
          </p:nvPr>
        </p:nvSpPr>
        <p:spPr>
          <a:xfrm>
            <a:off x="684213" y="1196975"/>
            <a:ext cx="7775575" cy="4752975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58214" y="6572273"/>
            <a:ext cx="857256" cy="285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66FF17F-EB2A-4D0C-B8BE-1A9014C578C1}" type="slidenum">
              <a:rPr lang="en-US" altLang="zh-TW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7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頁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流程圖: 文件 6"/>
          <p:cNvSpPr/>
          <p:nvPr userDrawn="1"/>
        </p:nvSpPr>
        <p:spPr>
          <a:xfrm flipH="1" flipV="1">
            <a:off x="-6919" y="5839536"/>
            <a:ext cx="9145270" cy="10184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666"/>
              <a:gd name="connsiteX1" fmla="*/ 21600 w 21600"/>
              <a:gd name="connsiteY1" fmla="*/ 0 h 21666"/>
              <a:gd name="connsiteX2" fmla="*/ 21600 w 21600"/>
              <a:gd name="connsiteY2" fmla="*/ 17322 h 21666"/>
              <a:gd name="connsiteX3" fmla="*/ 11245 w 21600"/>
              <a:gd name="connsiteY3" fmla="*/ 19856 h 21666"/>
              <a:gd name="connsiteX4" fmla="*/ 0 w 21600"/>
              <a:gd name="connsiteY4" fmla="*/ 20172 h 21666"/>
              <a:gd name="connsiteX5" fmla="*/ 0 w 21600"/>
              <a:gd name="connsiteY5" fmla="*/ 0 h 21666"/>
              <a:gd name="connsiteX0" fmla="*/ 0 w 21600"/>
              <a:gd name="connsiteY0" fmla="*/ 0 h 20716"/>
              <a:gd name="connsiteX1" fmla="*/ 21600 w 21600"/>
              <a:gd name="connsiteY1" fmla="*/ 0 h 20716"/>
              <a:gd name="connsiteX2" fmla="*/ 21600 w 21600"/>
              <a:gd name="connsiteY2" fmla="*/ 17322 h 20716"/>
              <a:gd name="connsiteX3" fmla="*/ 14681 w 21600"/>
              <a:gd name="connsiteY3" fmla="*/ 10159 h 20716"/>
              <a:gd name="connsiteX4" fmla="*/ 0 w 21600"/>
              <a:gd name="connsiteY4" fmla="*/ 20172 h 20716"/>
              <a:gd name="connsiteX5" fmla="*/ 0 w 21600"/>
              <a:gd name="connsiteY5" fmla="*/ 0 h 20716"/>
              <a:gd name="connsiteX0" fmla="*/ 0 w 21600"/>
              <a:gd name="connsiteY0" fmla="*/ 0 h 27833"/>
              <a:gd name="connsiteX1" fmla="*/ 21600 w 21600"/>
              <a:gd name="connsiteY1" fmla="*/ 0 h 27833"/>
              <a:gd name="connsiteX2" fmla="*/ 21567 w 21600"/>
              <a:gd name="connsiteY2" fmla="*/ 27481 h 27833"/>
              <a:gd name="connsiteX3" fmla="*/ 14681 w 21600"/>
              <a:gd name="connsiteY3" fmla="*/ 10159 h 27833"/>
              <a:gd name="connsiteX4" fmla="*/ 0 w 21600"/>
              <a:gd name="connsiteY4" fmla="*/ 20172 h 27833"/>
              <a:gd name="connsiteX5" fmla="*/ 0 w 21600"/>
              <a:gd name="connsiteY5" fmla="*/ 0 h 27833"/>
              <a:gd name="connsiteX0" fmla="*/ 0 w 21600"/>
              <a:gd name="connsiteY0" fmla="*/ 0 h 27481"/>
              <a:gd name="connsiteX1" fmla="*/ 21600 w 21600"/>
              <a:gd name="connsiteY1" fmla="*/ 0 h 27481"/>
              <a:gd name="connsiteX2" fmla="*/ 21567 w 21600"/>
              <a:gd name="connsiteY2" fmla="*/ 27481 h 27481"/>
              <a:gd name="connsiteX3" fmla="*/ 14681 w 21600"/>
              <a:gd name="connsiteY3" fmla="*/ 10159 h 27481"/>
              <a:gd name="connsiteX4" fmla="*/ 0 w 21600"/>
              <a:gd name="connsiteY4" fmla="*/ 20172 h 27481"/>
              <a:gd name="connsiteX5" fmla="*/ 0 w 21600"/>
              <a:gd name="connsiteY5" fmla="*/ 0 h 27481"/>
              <a:gd name="connsiteX0" fmla="*/ 0 w 21603"/>
              <a:gd name="connsiteY0" fmla="*/ 0 h 30713"/>
              <a:gd name="connsiteX1" fmla="*/ 21600 w 21603"/>
              <a:gd name="connsiteY1" fmla="*/ 0 h 30713"/>
              <a:gd name="connsiteX2" fmla="*/ 21600 w 21603"/>
              <a:gd name="connsiteY2" fmla="*/ 30713 h 30713"/>
              <a:gd name="connsiteX3" fmla="*/ 14681 w 21603"/>
              <a:gd name="connsiteY3" fmla="*/ 10159 h 30713"/>
              <a:gd name="connsiteX4" fmla="*/ 0 w 21603"/>
              <a:gd name="connsiteY4" fmla="*/ 20172 h 30713"/>
              <a:gd name="connsiteX5" fmla="*/ 0 w 21603"/>
              <a:gd name="connsiteY5" fmla="*/ 0 h 30713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4681 w 21603"/>
              <a:gd name="connsiteY3" fmla="*/ 10159 h 33945"/>
              <a:gd name="connsiteX4" fmla="*/ 0 w 21603"/>
              <a:gd name="connsiteY4" fmla="*/ 20172 h 33945"/>
              <a:gd name="connsiteX5" fmla="*/ 0 w 21603"/>
              <a:gd name="connsiteY5" fmla="*/ 0 h 33945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4681 w 21603"/>
              <a:gd name="connsiteY3" fmla="*/ 10159 h 33945"/>
              <a:gd name="connsiteX4" fmla="*/ 0 w 21603"/>
              <a:gd name="connsiteY4" fmla="*/ 20172 h 33945"/>
              <a:gd name="connsiteX5" fmla="*/ 0 w 21603"/>
              <a:gd name="connsiteY5" fmla="*/ 0 h 33945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2848 w 21603"/>
              <a:gd name="connsiteY3" fmla="*/ 7388 h 33945"/>
              <a:gd name="connsiteX4" fmla="*/ 0 w 21603"/>
              <a:gd name="connsiteY4" fmla="*/ 20172 h 33945"/>
              <a:gd name="connsiteX5" fmla="*/ 0 w 21603"/>
              <a:gd name="connsiteY5" fmla="*/ 0 h 33945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2848 w 21603"/>
              <a:gd name="connsiteY3" fmla="*/ 7388 h 33945"/>
              <a:gd name="connsiteX4" fmla="*/ 0 w 21603"/>
              <a:gd name="connsiteY4" fmla="*/ 20172 h 33945"/>
              <a:gd name="connsiteX5" fmla="*/ 0 w 21603"/>
              <a:gd name="connsiteY5" fmla="*/ 0 h 3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3" h="33945">
                <a:moveTo>
                  <a:pt x="0" y="0"/>
                </a:moveTo>
                <a:lnTo>
                  <a:pt x="21600" y="0"/>
                </a:lnTo>
                <a:cubicBezTo>
                  <a:pt x="21589" y="9160"/>
                  <a:pt x="21611" y="24785"/>
                  <a:pt x="21600" y="33945"/>
                </a:cubicBezTo>
                <a:cubicBezTo>
                  <a:pt x="18238" y="8162"/>
                  <a:pt x="16448" y="6913"/>
                  <a:pt x="12848" y="7388"/>
                </a:cubicBezTo>
                <a:cubicBezTo>
                  <a:pt x="8986" y="13404"/>
                  <a:pt x="1874" y="2348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73B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58214" y="6572273"/>
            <a:ext cx="857256" cy="285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66FF17F-EB2A-4D0C-B8BE-1A9014C578C1}" type="slidenum">
              <a:rPr lang="en-US" altLang="zh-TW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652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3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483768" y="34277"/>
            <a:ext cx="6660232" cy="5525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TW" altLang="en-US" sz="26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050"/>
            <a:ext cx="576064" cy="57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58214" y="6572273"/>
            <a:ext cx="857256" cy="285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66FF17F-EB2A-4D0C-B8BE-1A9014C578C1}" type="slidenum">
              <a:rPr lang="en-US" altLang="zh-TW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隔頁1">
    <p:bg>
      <p:bgPr>
        <a:solidFill>
          <a:srgbClr val="FECA6C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流程圖: 文件 6"/>
          <p:cNvSpPr/>
          <p:nvPr userDrawn="1"/>
        </p:nvSpPr>
        <p:spPr>
          <a:xfrm flipH="1" flipV="1">
            <a:off x="-6919" y="5839536"/>
            <a:ext cx="9145270" cy="1018464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666"/>
              <a:gd name="connsiteX1" fmla="*/ 21600 w 21600"/>
              <a:gd name="connsiteY1" fmla="*/ 0 h 21666"/>
              <a:gd name="connsiteX2" fmla="*/ 21600 w 21600"/>
              <a:gd name="connsiteY2" fmla="*/ 17322 h 21666"/>
              <a:gd name="connsiteX3" fmla="*/ 11245 w 21600"/>
              <a:gd name="connsiteY3" fmla="*/ 19856 h 21666"/>
              <a:gd name="connsiteX4" fmla="*/ 0 w 21600"/>
              <a:gd name="connsiteY4" fmla="*/ 20172 h 21666"/>
              <a:gd name="connsiteX5" fmla="*/ 0 w 21600"/>
              <a:gd name="connsiteY5" fmla="*/ 0 h 21666"/>
              <a:gd name="connsiteX0" fmla="*/ 0 w 21600"/>
              <a:gd name="connsiteY0" fmla="*/ 0 h 20716"/>
              <a:gd name="connsiteX1" fmla="*/ 21600 w 21600"/>
              <a:gd name="connsiteY1" fmla="*/ 0 h 20716"/>
              <a:gd name="connsiteX2" fmla="*/ 21600 w 21600"/>
              <a:gd name="connsiteY2" fmla="*/ 17322 h 20716"/>
              <a:gd name="connsiteX3" fmla="*/ 14681 w 21600"/>
              <a:gd name="connsiteY3" fmla="*/ 10159 h 20716"/>
              <a:gd name="connsiteX4" fmla="*/ 0 w 21600"/>
              <a:gd name="connsiteY4" fmla="*/ 20172 h 20716"/>
              <a:gd name="connsiteX5" fmla="*/ 0 w 21600"/>
              <a:gd name="connsiteY5" fmla="*/ 0 h 20716"/>
              <a:gd name="connsiteX0" fmla="*/ 0 w 21600"/>
              <a:gd name="connsiteY0" fmla="*/ 0 h 27833"/>
              <a:gd name="connsiteX1" fmla="*/ 21600 w 21600"/>
              <a:gd name="connsiteY1" fmla="*/ 0 h 27833"/>
              <a:gd name="connsiteX2" fmla="*/ 21567 w 21600"/>
              <a:gd name="connsiteY2" fmla="*/ 27481 h 27833"/>
              <a:gd name="connsiteX3" fmla="*/ 14681 w 21600"/>
              <a:gd name="connsiteY3" fmla="*/ 10159 h 27833"/>
              <a:gd name="connsiteX4" fmla="*/ 0 w 21600"/>
              <a:gd name="connsiteY4" fmla="*/ 20172 h 27833"/>
              <a:gd name="connsiteX5" fmla="*/ 0 w 21600"/>
              <a:gd name="connsiteY5" fmla="*/ 0 h 27833"/>
              <a:gd name="connsiteX0" fmla="*/ 0 w 21600"/>
              <a:gd name="connsiteY0" fmla="*/ 0 h 27481"/>
              <a:gd name="connsiteX1" fmla="*/ 21600 w 21600"/>
              <a:gd name="connsiteY1" fmla="*/ 0 h 27481"/>
              <a:gd name="connsiteX2" fmla="*/ 21567 w 21600"/>
              <a:gd name="connsiteY2" fmla="*/ 27481 h 27481"/>
              <a:gd name="connsiteX3" fmla="*/ 14681 w 21600"/>
              <a:gd name="connsiteY3" fmla="*/ 10159 h 27481"/>
              <a:gd name="connsiteX4" fmla="*/ 0 w 21600"/>
              <a:gd name="connsiteY4" fmla="*/ 20172 h 27481"/>
              <a:gd name="connsiteX5" fmla="*/ 0 w 21600"/>
              <a:gd name="connsiteY5" fmla="*/ 0 h 27481"/>
              <a:gd name="connsiteX0" fmla="*/ 0 w 21603"/>
              <a:gd name="connsiteY0" fmla="*/ 0 h 30713"/>
              <a:gd name="connsiteX1" fmla="*/ 21600 w 21603"/>
              <a:gd name="connsiteY1" fmla="*/ 0 h 30713"/>
              <a:gd name="connsiteX2" fmla="*/ 21600 w 21603"/>
              <a:gd name="connsiteY2" fmla="*/ 30713 h 30713"/>
              <a:gd name="connsiteX3" fmla="*/ 14681 w 21603"/>
              <a:gd name="connsiteY3" fmla="*/ 10159 h 30713"/>
              <a:gd name="connsiteX4" fmla="*/ 0 w 21603"/>
              <a:gd name="connsiteY4" fmla="*/ 20172 h 30713"/>
              <a:gd name="connsiteX5" fmla="*/ 0 w 21603"/>
              <a:gd name="connsiteY5" fmla="*/ 0 h 30713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4681 w 21603"/>
              <a:gd name="connsiteY3" fmla="*/ 10159 h 33945"/>
              <a:gd name="connsiteX4" fmla="*/ 0 w 21603"/>
              <a:gd name="connsiteY4" fmla="*/ 20172 h 33945"/>
              <a:gd name="connsiteX5" fmla="*/ 0 w 21603"/>
              <a:gd name="connsiteY5" fmla="*/ 0 h 33945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4681 w 21603"/>
              <a:gd name="connsiteY3" fmla="*/ 10159 h 33945"/>
              <a:gd name="connsiteX4" fmla="*/ 0 w 21603"/>
              <a:gd name="connsiteY4" fmla="*/ 20172 h 33945"/>
              <a:gd name="connsiteX5" fmla="*/ 0 w 21603"/>
              <a:gd name="connsiteY5" fmla="*/ 0 h 33945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2848 w 21603"/>
              <a:gd name="connsiteY3" fmla="*/ 7388 h 33945"/>
              <a:gd name="connsiteX4" fmla="*/ 0 w 21603"/>
              <a:gd name="connsiteY4" fmla="*/ 20172 h 33945"/>
              <a:gd name="connsiteX5" fmla="*/ 0 w 21603"/>
              <a:gd name="connsiteY5" fmla="*/ 0 h 33945"/>
              <a:gd name="connsiteX0" fmla="*/ 0 w 21603"/>
              <a:gd name="connsiteY0" fmla="*/ 0 h 33945"/>
              <a:gd name="connsiteX1" fmla="*/ 21600 w 21603"/>
              <a:gd name="connsiteY1" fmla="*/ 0 h 33945"/>
              <a:gd name="connsiteX2" fmla="*/ 21600 w 21603"/>
              <a:gd name="connsiteY2" fmla="*/ 33945 h 33945"/>
              <a:gd name="connsiteX3" fmla="*/ 12848 w 21603"/>
              <a:gd name="connsiteY3" fmla="*/ 7388 h 33945"/>
              <a:gd name="connsiteX4" fmla="*/ 0 w 21603"/>
              <a:gd name="connsiteY4" fmla="*/ 20172 h 33945"/>
              <a:gd name="connsiteX5" fmla="*/ 0 w 21603"/>
              <a:gd name="connsiteY5" fmla="*/ 0 h 3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3" h="33945">
                <a:moveTo>
                  <a:pt x="0" y="0"/>
                </a:moveTo>
                <a:lnTo>
                  <a:pt x="21600" y="0"/>
                </a:lnTo>
                <a:cubicBezTo>
                  <a:pt x="21589" y="9160"/>
                  <a:pt x="21611" y="24785"/>
                  <a:pt x="21600" y="33945"/>
                </a:cubicBezTo>
                <a:cubicBezTo>
                  <a:pt x="18238" y="8162"/>
                  <a:pt x="16448" y="6913"/>
                  <a:pt x="12848" y="7388"/>
                </a:cubicBezTo>
                <a:cubicBezTo>
                  <a:pt x="8986" y="13404"/>
                  <a:pt x="1874" y="2348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grpSp>
        <p:nvGrpSpPr>
          <p:cNvPr id="2" name="群組 1"/>
          <p:cNvGrpSpPr/>
          <p:nvPr userDrawn="1"/>
        </p:nvGrpSpPr>
        <p:grpSpPr>
          <a:xfrm>
            <a:off x="16" y="3378526"/>
            <a:ext cx="9143969" cy="100948"/>
            <a:chOff x="1" y="5222853"/>
            <a:chExt cx="9143969" cy="100948"/>
          </a:xfrm>
        </p:grpSpPr>
        <p:sp>
          <p:nvSpPr>
            <p:cNvPr id="16" name="Shape 18"/>
            <p:cNvSpPr/>
            <p:nvPr userDrawn="1"/>
          </p:nvSpPr>
          <p:spPr>
            <a:xfrm>
              <a:off x="3047703" y="5222853"/>
              <a:ext cx="3047700" cy="10094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b="1" dirty="0">
                <a:solidFill>
                  <a:prstClr val="black">
                    <a:lumMod val="95000"/>
                    <a:lumOff val="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Shape 19"/>
            <p:cNvSpPr/>
            <p:nvPr userDrawn="1"/>
          </p:nvSpPr>
          <p:spPr>
            <a:xfrm>
              <a:off x="6096270" y="5222853"/>
              <a:ext cx="3047700" cy="100948"/>
            </a:xfrm>
            <a:prstGeom prst="rect">
              <a:avLst/>
            </a:pr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b="1" dirty="0">
                <a:solidFill>
                  <a:prstClr val="black">
                    <a:lumMod val="95000"/>
                    <a:lumOff val="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Shape 20"/>
            <p:cNvSpPr/>
            <p:nvPr userDrawn="1"/>
          </p:nvSpPr>
          <p:spPr>
            <a:xfrm>
              <a:off x="1" y="5222853"/>
              <a:ext cx="3047700" cy="10094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 b="1" dirty="0">
                <a:solidFill>
                  <a:prstClr val="black">
                    <a:lumMod val="95000"/>
                    <a:lumOff val="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607" y="5360487"/>
            <a:ext cx="1236865" cy="1236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400" b="1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58214" y="6572273"/>
            <a:ext cx="857256" cy="285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66FF17F-EB2A-4D0C-B8BE-1A9014C578C1}" type="slidenum">
              <a:rPr lang="en-US" altLang="zh-TW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6228" y="828204"/>
            <a:ext cx="8495365" cy="5570016"/>
          </a:xfrm>
        </p:spPr>
        <p:txBody>
          <a:bodyPr/>
          <a:lstStyle>
            <a:lvl1pPr>
              <a:defRPr sz="2600" b="1">
                <a:latin typeface="微軟正黑體" pitchFamily="34" charset="-120"/>
                <a:ea typeface="微軟正黑體" pitchFamily="34" charset="-120"/>
              </a:defRPr>
            </a:lvl1pPr>
            <a:lvl2pPr>
              <a:defRPr sz="2500" b="1">
                <a:latin typeface="微軟正黑體" pitchFamily="34" charset="-120"/>
                <a:ea typeface="微軟正黑體" pitchFamily="34" charset="-120"/>
              </a:defRPr>
            </a:lvl2pPr>
            <a:lvl3pPr>
              <a:defRPr b="1">
                <a:latin typeface="微軟正黑體" pitchFamily="34" charset="-120"/>
                <a:ea typeface="微軟正黑體" pitchFamily="34" charset="-120"/>
              </a:defRPr>
            </a:lvl3pPr>
            <a:lvl4pPr>
              <a:defRPr b="1">
                <a:latin typeface="微軟正黑體" pitchFamily="34" charset="-120"/>
                <a:ea typeface="微軟正黑體" pitchFamily="34" charset="-120"/>
              </a:defRPr>
            </a:lvl4pPr>
            <a:lvl5pPr>
              <a:defRPr b="1"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557902" y="6584929"/>
            <a:ext cx="611498" cy="325907"/>
          </a:xfrm>
        </p:spPr>
        <p:txBody>
          <a:bodyPr/>
          <a:lstStyle>
            <a:lvl1pPr algn="ctr">
              <a:defRPr sz="1400" b="0">
                <a:solidFill>
                  <a:schemeClr val="tx1"/>
                </a:solidFill>
                <a:effectLst/>
                <a:latin typeface="Arial Black" pitchFamily="34" charset="0"/>
                <a:ea typeface="微軟正黑體" panose="020B0604030504040204" pitchFamily="34" charset="-120"/>
              </a:defRPr>
            </a:lvl1pPr>
          </a:lstStyle>
          <a:p>
            <a:fld id="{ACAA2968-BE77-4970-8A0D-295A99D29734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36" name="標題 1"/>
          <p:cNvSpPr>
            <a:spLocks noGrp="1"/>
          </p:cNvSpPr>
          <p:nvPr>
            <p:ph type="title"/>
          </p:nvPr>
        </p:nvSpPr>
        <p:spPr>
          <a:xfrm>
            <a:off x="2483768" y="34277"/>
            <a:ext cx="6660232" cy="5525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zh-TW" altLang="en-US" sz="2600"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050"/>
            <a:ext cx="576064" cy="57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39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58214" y="6572273"/>
            <a:ext cx="857256" cy="285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66FF17F-EB2A-4D0C-B8BE-1A9014C578C1}" type="slidenum">
              <a:rPr lang="en-US" altLang="zh-TW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43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22733"/>
              </p:ext>
            </p:extLst>
          </p:nvPr>
        </p:nvGraphicFramePr>
        <p:xfrm>
          <a:off x="389106" y="1274321"/>
          <a:ext cx="8181316" cy="4951382"/>
        </p:xfrm>
        <a:graphic>
          <a:graphicData uri="http://schemas.openxmlformats.org/drawingml/2006/table">
            <a:tbl>
              <a:tblPr firstRow="1" firstCol="1" bandRow="1"/>
              <a:tblGrid>
                <a:gridCol w="3609316">
                  <a:extLst>
                    <a:ext uri="{9D8B030D-6E8A-4147-A177-3AD203B41FA5}">
                      <a16:colId xmlns:a16="http://schemas.microsoft.com/office/drawing/2014/main" val="17365370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975651072"/>
                    </a:ext>
                  </a:extLst>
                </a:gridCol>
              </a:tblGrid>
              <a:tr h="560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17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3957" marR="53957" marT="76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sz="17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週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079516"/>
                  </a:ext>
                </a:extLst>
              </a:tr>
              <a:tr h="1120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同步遠距教學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957" marR="53957" marT="76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每節課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zh-TW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分鐘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52463"/>
                  </a:ext>
                </a:extLst>
              </a:tr>
              <a:tr h="1571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非同步遠距教學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PPT(</a:t>
                      </a:r>
                      <a:r>
                        <a:rPr lang="zh-TW" sz="17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含聲音</a:t>
                      </a:r>
                      <a:r>
                        <a:rPr lang="en-US" sz="17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或其他錄製影片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957" marR="53957" marT="76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每學分每週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zh-TW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分鐘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69024"/>
                  </a:ext>
                </a:extLst>
              </a:tr>
              <a:tr h="579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議題討論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957" marR="53957" marT="76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  <a:endParaRPr lang="en-US" altLang="zh-TW" sz="17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互動比率</a:t>
                      </a:r>
                      <a:r>
                        <a:rPr lang="en-US" altLang="zh-TW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10%)</a:t>
                      </a:r>
                      <a:endParaRPr lang="zh-TW" sz="11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582077"/>
                  </a:ext>
                </a:extLst>
              </a:tr>
              <a:tr h="560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作業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957" marR="53957" marT="76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不限</a:t>
                      </a:r>
                      <a:endParaRPr lang="zh-TW" altLang="zh-TW" sz="17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49437"/>
                  </a:ext>
                </a:extLst>
              </a:tr>
              <a:tr h="560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7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測驗或考試</a:t>
                      </a:r>
                      <a:endParaRPr lang="zh-TW" sz="11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3957" marR="53957" marT="762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7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不限</a:t>
                      </a:r>
                      <a:endParaRPr lang="zh-TW" altLang="zh-TW" sz="17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098779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0"/>
            <a:ext cx="3010945" cy="552503"/>
          </a:xfrm>
        </p:spPr>
        <p:txBody>
          <a:bodyPr/>
          <a:lstStyle/>
          <a:p>
            <a:r>
              <a:rPr lang="zh-TW" altLang="en-US" dirty="0"/>
              <a:t>遠距教學整體規範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66FF17F-EB2A-4D0C-B8BE-1A9014C578C1}" type="slidenum">
              <a:rPr lang="en-US" altLang="zh-TW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9317" y="750816"/>
            <a:ext cx="68113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停課</a:t>
            </a:r>
            <a:r>
              <a:rPr lang="en-US" altLang="zh-TW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週遠距教學檢核標準</a:t>
            </a:r>
          </a:p>
        </p:txBody>
      </p:sp>
      <p:sp>
        <p:nvSpPr>
          <p:cNvPr id="7" name="矩形 6"/>
          <p:cNvSpPr/>
          <p:nvPr/>
        </p:nvSpPr>
        <p:spPr>
          <a:xfrm>
            <a:off x="3981795" y="1770433"/>
            <a:ext cx="4563689" cy="2718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981795" y="4488873"/>
            <a:ext cx="4563688" cy="17368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5751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61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Arial Black</vt:lpstr>
      <vt:lpstr>Calibri</vt:lpstr>
      <vt:lpstr>Times New Roman</vt:lpstr>
      <vt:lpstr>1_Office 佈景主題</vt:lpstr>
      <vt:lpstr>遠距教學整體規範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sasa 黃</cp:lastModifiedBy>
  <cp:revision>46</cp:revision>
  <cp:lastPrinted>2021-05-17T01:39:20Z</cp:lastPrinted>
  <dcterms:created xsi:type="dcterms:W3CDTF">2021-05-16T11:57:09Z</dcterms:created>
  <dcterms:modified xsi:type="dcterms:W3CDTF">2021-05-28T15:30:32Z</dcterms:modified>
</cp:coreProperties>
</file>